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266" r:id="rId6"/>
    <p:sldId id="341" r:id="rId7"/>
    <p:sldId id="256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94B1E2-85CE-4A70-9FE5-DE6950B2CF03}" v="103" dt="2021-02-03T11:19:31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a2531a62-2f4d-4e73-a7da-0a31b077d76f" providerId="ADAL" clId="{A894B1E2-85CE-4A70-9FE5-DE6950B2CF03}"/>
    <pc:docChg chg="undo custSel addSld delSld modSld sldOrd">
      <pc:chgData name="Gerjan de Ruiter" userId="a2531a62-2f4d-4e73-a7da-0a31b077d76f" providerId="ADAL" clId="{A894B1E2-85CE-4A70-9FE5-DE6950B2CF03}" dt="2021-02-03T11:20:00.466" v="315" actId="20577"/>
      <pc:docMkLst>
        <pc:docMk/>
      </pc:docMkLst>
      <pc:sldChg chg="modSp mod">
        <pc:chgData name="Gerjan de Ruiter" userId="a2531a62-2f4d-4e73-a7da-0a31b077d76f" providerId="ADAL" clId="{A894B1E2-85CE-4A70-9FE5-DE6950B2CF03}" dt="2021-02-03T11:20:00.466" v="315" actId="20577"/>
        <pc:sldMkLst>
          <pc:docMk/>
          <pc:sldMk cId="1367932972" sldId="256"/>
        </pc:sldMkLst>
        <pc:spChg chg="mod">
          <ac:chgData name="Gerjan de Ruiter" userId="a2531a62-2f4d-4e73-a7da-0a31b077d76f" providerId="ADAL" clId="{A894B1E2-85CE-4A70-9FE5-DE6950B2CF03}" dt="2021-02-03T11:20:00.466" v="315" actId="20577"/>
          <ac:spMkLst>
            <pc:docMk/>
            <pc:sldMk cId="1367932972" sldId="256"/>
            <ac:spMk id="3" creationId="{7B979608-94E2-44B0-B1DA-4BA8E6BDD26D}"/>
          </ac:spMkLst>
        </pc:spChg>
      </pc:sldChg>
      <pc:sldChg chg="new del ord">
        <pc:chgData name="Gerjan de Ruiter" userId="a2531a62-2f4d-4e73-a7da-0a31b077d76f" providerId="ADAL" clId="{A894B1E2-85CE-4A70-9FE5-DE6950B2CF03}" dt="2021-02-03T09:31:19.509" v="7" actId="47"/>
        <pc:sldMkLst>
          <pc:docMk/>
          <pc:sldMk cId="755369381" sldId="257"/>
        </pc:sldMkLst>
      </pc:sldChg>
      <pc:sldChg chg="addSp delSp modSp add del mod setBg delDesignElem">
        <pc:chgData name="Gerjan de Ruiter" userId="a2531a62-2f4d-4e73-a7da-0a31b077d76f" providerId="ADAL" clId="{A894B1E2-85CE-4A70-9FE5-DE6950B2CF03}" dt="2021-02-03T09:42:08.825" v="192" actId="27636"/>
        <pc:sldMkLst>
          <pc:docMk/>
          <pc:sldMk cId="4240300181" sldId="266"/>
        </pc:sldMkLst>
        <pc:spChg chg="mod">
          <ac:chgData name="Gerjan de Ruiter" userId="a2531a62-2f4d-4e73-a7da-0a31b077d76f" providerId="ADAL" clId="{A894B1E2-85CE-4A70-9FE5-DE6950B2CF03}" dt="2021-02-03T09:42:08.825" v="192" actId="27636"/>
          <ac:spMkLst>
            <pc:docMk/>
            <pc:sldMk cId="4240300181" sldId="266"/>
            <ac:spMk id="2" creationId="{00000000-0000-0000-0000-000000000000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10" creationId="{07322A9E-F1EC-405E-8971-BA906EFFCCB8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12" creationId="{A5704422-1118-4FD1-95AD-29A064EB80D9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14" creationId="{A88B2AAA-B805-498E-A9E6-98B885855498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16" creationId="{9B8051E0-19D7-43E1-BFD9-E6DBFEB3A3F1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18" creationId="{4EDB2B02-86A2-46F5-A4BE-B7D9B10411D6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20" creationId="{43954639-FB5D-41F4-9560-6F6DFE778425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22" creationId="{E898931C-0323-41FA-A036-20F818B1FF81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24" creationId="{89AFE9DD-0792-4B98-B4EB-97ACA17E6AA8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26" creationId="{3981F5C4-9AE1-404E-AF44-A4E6DB374F9D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28" creationId="{763C1781-8726-4FAC-8C45-FF40376BE409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30" creationId="{301491B5-56C7-43DC-A3D9-861EECCA056A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32" creationId="{237E2353-22DF-46E0-A200-FB30F8F394E2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34" creationId="{DD6138DB-057B-45F7-A5F4-E7BFDA20D02C}"/>
          </ac:spMkLst>
        </pc:spChg>
        <pc:spChg chg="add del">
          <ac:chgData name="Gerjan de Ruiter" userId="a2531a62-2f4d-4e73-a7da-0a31b077d76f" providerId="ADAL" clId="{A894B1E2-85CE-4A70-9FE5-DE6950B2CF03}" dt="2021-02-03T09:31:16.047" v="5"/>
          <ac:spMkLst>
            <pc:docMk/>
            <pc:sldMk cId="4240300181" sldId="266"/>
            <ac:spMk id="36" creationId="{79A54AB1-B64F-4843-BFAB-81CB74E66B65}"/>
          </ac:spMkLst>
        </pc:spChg>
      </pc:sldChg>
      <pc:sldChg chg="addSp delSp modSp mod ord modAnim">
        <pc:chgData name="Gerjan de Ruiter" userId="a2531a62-2f4d-4e73-a7da-0a31b077d76f" providerId="ADAL" clId="{A894B1E2-85CE-4A70-9FE5-DE6950B2CF03}" dt="2021-02-03T11:19:31.839" v="290" actId="1076"/>
        <pc:sldMkLst>
          <pc:docMk/>
          <pc:sldMk cId="3228652041" sldId="341"/>
        </pc:sldMkLst>
        <pc:spChg chg="add del mod">
          <ac:chgData name="Gerjan de Ruiter" userId="a2531a62-2f4d-4e73-a7da-0a31b077d76f" providerId="ADAL" clId="{A894B1E2-85CE-4A70-9FE5-DE6950B2CF03}" dt="2021-02-03T11:12:39.401" v="286"/>
          <ac:spMkLst>
            <pc:docMk/>
            <pc:sldMk cId="3228652041" sldId="341"/>
            <ac:spMk id="2" creationId="{7A82BF78-5597-4E23-9E03-A2DA8ADB008B}"/>
          </ac:spMkLst>
        </pc:spChg>
        <pc:spChg chg="add del mod">
          <ac:chgData name="Gerjan de Ruiter" userId="a2531a62-2f4d-4e73-a7da-0a31b077d76f" providerId="ADAL" clId="{A894B1E2-85CE-4A70-9FE5-DE6950B2CF03}" dt="2021-02-03T11:19:28.466" v="288"/>
          <ac:spMkLst>
            <pc:docMk/>
            <pc:sldMk cId="3228652041" sldId="341"/>
            <ac:spMk id="4" creationId="{A8B21E0F-E761-4510-85F0-832CC3B3D22D}"/>
          </ac:spMkLst>
        </pc:spChg>
        <pc:spChg chg="mod">
          <ac:chgData name="Gerjan de Ruiter" userId="a2531a62-2f4d-4e73-a7da-0a31b077d76f" providerId="ADAL" clId="{A894B1E2-85CE-4A70-9FE5-DE6950B2CF03}" dt="2021-02-03T11:10:37.005" v="202" actId="20577"/>
          <ac:spMkLst>
            <pc:docMk/>
            <pc:sldMk cId="3228652041" sldId="341"/>
            <ac:spMk id="7" creationId="{019A3291-F6A3-47BF-A11E-F8F0C102A092}"/>
          </ac:spMkLst>
        </pc:spChg>
        <pc:spChg chg="mod">
          <ac:chgData name="Gerjan de Ruiter" userId="a2531a62-2f4d-4e73-a7da-0a31b077d76f" providerId="ADAL" clId="{A894B1E2-85CE-4A70-9FE5-DE6950B2CF03}" dt="2021-02-03T11:11:11.275" v="285" actId="20577"/>
          <ac:spMkLst>
            <pc:docMk/>
            <pc:sldMk cId="3228652041" sldId="341"/>
            <ac:spMk id="9" creationId="{132CD758-85D2-4D05-AB0A-42BCDAEC9FAB}"/>
          </ac:spMkLst>
        </pc:spChg>
        <pc:picChg chg="add del mod">
          <ac:chgData name="Gerjan de Ruiter" userId="a2531a62-2f4d-4e73-a7da-0a31b077d76f" providerId="ADAL" clId="{A894B1E2-85CE-4A70-9FE5-DE6950B2CF03}" dt="2021-02-03T11:19:10.205" v="287" actId="478"/>
          <ac:picMkLst>
            <pc:docMk/>
            <pc:sldMk cId="3228652041" sldId="341"/>
            <ac:picMk id="3" creationId="{89F6446A-523D-4B9F-B1C7-54F9C37B4621}"/>
          </ac:picMkLst>
        </pc:picChg>
        <pc:picChg chg="del">
          <ac:chgData name="Gerjan de Ruiter" userId="a2531a62-2f4d-4e73-a7da-0a31b077d76f" providerId="ADAL" clId="{A894B1E2-85CE-4A70-9FE5-DE6950B2CF03}" dt="2021-02-03T11:10:38.546" v="203" actId="478"/>
          <ac:picMkLst>
            <pc:docMk/>
            <pc:sldMk cId="3228652041" sldId="341"/>
            <ac:picMk id="1026" creationId="{6177605D-89AC-4B6C-9292-8685DD625953}"/>
          </ac:picMkLst>
        </pc:picChg>
        <pc:picChg chg="add mod">
          <ac:chgData name="Gerjan de Ruiter" userId="a2531a62-2f4d-4e73-a7da-0a31b077d76f" providerId="ADAL" clId="{A894B1E2-85CE-4A70-9FE5-DE6950B2CF03}" dt="2021-02-03T11:19:31.839" v="290" actId="1076"/>
          <ac:picMkLst>
            <pc:docMk/>
            <pc:sldMk cId="3228652041" sldId="341"/>
            <ac:picMk id="1028" creationId="{D87C3441-1993-48D7-8581-8DDDE35EEDC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46FE1-DA59-4F88-8053-DA72F81273AF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17CB5-C628-4BB9-A541-F6E31F65A0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25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Periode 2, leerjaar 2; zijn de intellectuele, financiële en materiele waarde aanbod gekomen.</a:t>
            </a:r>
          </a:p>
          <a:p>
            <a:r>
              <a:rPr lang="nl-NL" dirty="0"/>
              <a:t>Deze periode worden de natuurlijke, intellectuele, sociaal-relationele en menselijke waarde besproken en behandeld.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3303AD-3C82-4B6B-9D4F-ED46C6E3FCE9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712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C1A66-E48A-4ABA-AE12-17524D15C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200C792-88FA-4E5D-81B3-7CF38FB35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2E2471-48CE-4671-93B0-B547DA02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6B2962-F165-4282-B4D7-5164AE06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B8B525-D3E9-44C6-ADAA-B9A5D961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07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6E765-3E7A-49F7-9AD0-3990FF4F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FD1603-D495-4FD3-B5E7-305825FF7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FCAF2F-F4F5-4489-814D-EE8BF8D7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BD5378-9BBA-4230-A609-C22EF83B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EFCA68-4348-42F2-8BD5-1D078C31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29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926073C-6924-4E2A-8227-4C60A7576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A53F16E-429B-4032-B6C2-37636960F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3F32D3-C1BA-463B-A24E-815B49CD5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F9E4F6-0A8F-4DEE-9F1A-194584C3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AFE37D-8128-4611-A6CC-13AEFF3E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090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152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568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665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868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622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050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51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DD95C-FBBC-4A08-A66E-C4319748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174A80-EC1A-443A-98DB-4D724685F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8CAB4E-BE67-427C-91E2-78BAB8A2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1B1976-48D5-4319-8F1D-F1EE2A4E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96A0A4-9268-4036-9AFB-C5D9BDE9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198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194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295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DB2EE-6E51-4D99-BC0A-5F6094DAE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5789101-02B2-4D51-8FE1-6C5488997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B27245-4462-455A-9700-91D92132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AB27A5-EBFF-4BD1-A1E2-8385A709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053FF9-7826-4B72-A6FF-986B2F788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44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EFE57-66F3-4F34-808E-8261AF8C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F39141-5679-4915-8ED2-D48714E26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33EECF-6661-46B7-A972-947843246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A2E2A-369B-4018-9E5A-D1CB51AD1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DB58F2-D88E-4B61-B060-77B8296CB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D5A1B6-1973-4550-96A2-037D59248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80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68096-7537-4C70-8B21-F5E32851A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AA28CD-ADB7-4767-9047-26D1A7687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AC4CD8-4639-4F3A-916C-00411BF9D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31FF8D7-B0BD-4DCC-96ED-5AFB9AABC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0BF8856-841C-4688-920C-882BF50DD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DEE55B-1263-4558-9FB1-25062E1D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47AB9C-A709-4186-B45B-DB15B2D6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E1DBD65-BC08-489C-B02D-47B9593B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76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897B9-60BE-4457-90B0-FFB2254F2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026321-EE93-401F-BA92-D5151BD6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EC44AFA-C899-48DA-90B1-62BBF5A5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48F517-A440-4EFA-AAE8-7F3A9554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27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88D1D46-6008-479B-BC7F-B68633B7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5B6BDFD-4ABF-4304-BF21-F4F46B84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8AF301B-4D43-4D7F-A31D-BCA248AB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07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105F3-5904-42EB-9490-E3D375E0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E129A6-B0F9-4E9B-A32F-F1CAE310E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56D05E-A4A9-4DFF-9BB2-B7B65B583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5AE249-91B4-4190-BAF5-FFC682C3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C4C556-1401-4D71-B503-81405EB9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0193BD-B001-408C-8657-0CC5A2DD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57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23C4BA-BF7D-4A62-B72C-BE3CFC814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3D6965E-DCB2-4E1B-8855-B070EE32B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20B8C6-5C8D-47F4-8AF4-8BF4A3AD4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316356-BA08-4A81-9EB9-5BF6D613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DD61B1-20AD-49FA-8197-427A1EA0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EAFA49-8B67-4906-A276-D7C7A2C9D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77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00A69D6-38E2-452E-9B05-926A7C072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6360DA-C885-4FA8-A1A4-806FDD2E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EB6728-C6BA-4CC2-AED3-9571711D8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EA19-D4D0-4D91-9AAF-2FDF2F78ABC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1E0A63-4A1C-4717-9849-D0E21C794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C1DBEF-0CDA-4587-8FD3-376EB6D48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E595-287C-484A-88B5-9A3B50076C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60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804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6911012" y="78971"/>
            <a:ext cx="5167116" cy="1487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Water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Energie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>
                <a:solidFill>
                  <a:prstClr val="black"/>
                </a:solidFill>
                <a:latin typeface="Calibri Light" panose="020F0302020204030204"/>
              </a:rPr>
              <a:t>Periode</a:t>
            </a:r>
            <a:r>
              <a:rPr lang="en-US" sz="4000" dirty="0">
                <a:solidFill>
                  <a:prstClr val="black"/>
                </a:solidFill>
                <a:latin typeface="Calibri Light" panose="020F0302020204030204"/>
              </a:rPr>
              <a:t> 3</a:t>
            </a: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019A3291-F6A3-47BF-A11E-F8F0C102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32CD758-85D2-4D05-AB0A-42BCDAEC9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Introductie en onderwerpen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Startopdracht en verwachtingen</a:t>
            </a:r>
          </a:p>
        </p:txBody>
      </p:sp>
      <p:pic>
        <p:nvPicPr>
          <p:cNvPr id="1028" name="Picture 4" descr="Hoge verwachtingen. – de ontmoeting!">
            <a:extLst>
              <a:ext uri="{FF2B5EF4-FFF2-40B4-BE49-F238E27FC236}">
                <a16:creationId xmlns:a16="http://schemas.microsoft.com/office/drawing/2014/main" id="{D87C3441-1993-48D7-8581-8DDDE35EED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90994"/>
            <a:ext cx="5323999" cy="365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65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A2709-AC0E-446B-A06E-473C12423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208240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b="1" dirty="0"/>
              <a:t>Water en </a:t>
            </a:r>
            <a:r>
              <a:rPr lang="en-US" sz="4400" b="1" dirty="0" err="1"/>
              <a:t>Energie</a:t>
            </a:r>
            <a:endParaRPr lang="en-US" sz="44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979608-94E2-44B0-B1DA-4BA8E6BDD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886" y="1230171"/>
            <a:ext cx="5936894" cy="33759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/>
              <a:t>Startopdracht</a:t>
            </a:r>
            <a:r>
              <a:rPr lang="en-US" sz="2000" dirty="0"/>
              <a:t>: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vraagstukken</a:t>
            </a:r>
            <a:r>
              <a:rPr lang="en-US" sz="2000" dirty="0"/>
              <a:t> in de </a:t>
            </a:r>
            <a:r>
              <a:rPr lang="en-US" sz="2000" dirty="0" err="1"/>
              <a:t>stad</a:t>
            </a:r>
            <a:r>
              <a:rPr lang="en-US" sz="2000" dirty="0"/>
              <a:t> op het </a:t>
            </a:r>
            <a:r>
              <a:rPr lang="en-US" sz="2000" dirty="0" err="1"/>
              <a:t>gebied</a:t>
            </a:r>
            <a:r>
              <a:rPr lang="en-US" sz="2000" dirty="0"/>
              <a:t> van Water &amp; </a:t>
            </a:r>
            <a:r>
              <a:rPr lang="en-US" sz="2000" dirty="0" err="1"/>
              <a:t>Energie</a:t>
            </a:r>
            <a:r>
              <a:rPr lang="en-US" sz="2000" dirty="0"/>
              <a:t> </a:t>
            </a:r>
            <a:r>
              <a:rPr lang="en-US" sz="2000" dirty="0" err="1"/>
              <a:t>kun</a:t>
            </a:r>
            <a:r>
              <a:rPr lang="en-US" sz="2000" dirty="0"/>
              <a:t> je </a:t>
            </a:r>
            <a:r>
              <a:rPr lang="en-US" sz="2000" dirty="0" err="1"/>
              <a:t>aanpakken</a:t>
            </a:r>
            <a:r>
              <a:rPr lang="en-US" sz="2000" dirty="0"/>
              <a:t> met </a:t>
            </a:r>
            <a:r>
              <a:rPr lang="en-US" sz="2000" dirty="0" err="1"/>
              <a:t>een</a:t>
            </a:r>
            <a:r>
              <a:rPr lang="en-US" sz="2000" dirty="0"/>
              <a:t> community?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Zoek</a:t>
            </a:r>
            <a:r>
              <a:rPr lang="en-US" sz="2000" dirty="0"/>
              <a:t> 2 </a:t>
            </a:r>
            <a:r>
              <a:rPr lang="en-US" sz="2000" dirty="0" err="1"/>
              <a:t>voorbeelden</a:t>
            </a:r>
            <a:r>
              <a:rPr lang="en-US" sz="2000" dirty="0"/>
              <a:t> in Tilburg of </a:t>
            </a:r>
            <a:r>
              <a:rPr lang="en-US" sz="2000" dirty="0" err="1"/>
              <a:t>directe</a:t>
            </a:r>
            <a:r>
              <a:rPr lang="en-US" sz="2000" dirty="0"/>
              <a:t> </a:t>
            </a:r>
            <a:r>
              <a:rPr lang="en-US" sz="2000" dirty="0" err="1"/>
              <a:t>omgeving</a:t>
            </a:r>
            <a:r>
              <a:rPr lang="en-US" sz="2000" dirty="0"/>
              <a:t>. 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inhoudelijke</a:t>
            </a:r>
            <a:r>
              <a:rPr lang="en-US" sz="2000" dirty="0"/>
              <a:t> water &amp; </a:t>
            </a:r>
            <a:r>
              <a:rPr lang="en-US" sz="2000" dirty="0" err="1"/>
              <a:t>energie</a:t>
            </a:r>
            <a:r>
              <a:rPr lang="en-US" sz="2000" dirty="0"/>
              <a:t> </a:t>
            </a:r>
            <a:r>
              <a:rPr lang="en-US" sz="2000" dirty="0" err="1"/>
              <a:t>vraagstukken</a:t>
            </a:r>
            <a:r>
              <a:rPr lang="en-US" sz="2000" dirty="0"/>
              <a:t> </a:t>
            </a:r>
            <a:r>
              <a:rPr lang="en-US" sz="2000" dirty="0" err="1"/>
              <a:t>zitten</a:t>
            </a:r>
            <a:r>
              <a:rPr lang="en-US" sz="2000" dirty="0"/>
              <a:t> </a:t>
            </a:r>
            <a:r>
              <a:rPr lang="en-US" sz="2000" dirty="0" err="1"/>
              <a:t>hier</a:t>
            </a:r>
            <a:r>
              <a:rPr lang="en-US" sz="2000" dirty="0"/>
              <a:t> in.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Maak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overzicht</a:t>
            </a:r>
            <a:r>
              <a:rPr lang="en-US" sz="2000" dirty="0"/>
              <a:t> van de </a:t>
            </a:r>
            <a:r>
              <a:rPr lang="en-US" sz="2000" dirty="0" err="1"/>
              <a:t>aan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Community </a:t>
            </a:r>
            <a:r>
              <a:rPr lang="en-US" sz="2000" dirty="0" err="1"/>
              <a:t>verbonden</a:t>
            </a:r>
            <a:r>
              <a:rPr lang="en-US" sz="2000" dirty="0"/>
              <a:t> </a:t>
            </a:r>
            <a:r>
              <a:rPr lang="en-US" sz="2000" dirty="0" err="1"/>
              <a:t>inhoudelijke</a:t>
            </a:r>
            <a:r>
              <a:rPr lang="en-US" sz="2000" dirty="0"/>
              <a:t> </a:t>
            </a:r>
            <a:r>
              <a:rPr lang="en-US" sz="2000" dirty="0" err="1"/>
              <a:t>thema’s</a:t>
            </a:r>
            <a:r>
              <a:rPr lang="en-US" sz="2000" dirty="0"/>
              <a:t> die </a:t>
            </a:r>
            <a:r>
              <a:rPr lang="en-US" sz="2000" dirty="0" err="1"/>
              <a:t>jij</a:t>
            </a:r>
            <a:r>
              <a:rPr lang="en-US" sz="2000" dirty="0"/>
              <a:t> in </a:t>
            </a:r>
            <a:r>
              <a:rPr lang="en-US" sz="2000" dirty="0" err="1"/>
              <a:t>dit</a:t>
            </a:r>
            <a:r>
              <a:rPr lang="en-US" sz="2000" dirty="0"/>
              <a:t> IBS </a:t>
            </a:r>
            <a:r>
              <a:rPr lang="en-US" sz="2000" dirty="0" err="1"/>
              <a:t>behandeld</a:t>
            </a:r>
            <a:r>
              <a:rPr lang="en-US" sz="2000" dirty="0"/>
              <a:t> </a:t>
            </a:r>
            <a:r>
              <a:rPr lang="en-US" sz="2000" dirty="0" err="1"/>
              <a:t>wil</a:t>
            </a:r>
            <a:r>
              <a:rPr lang="en-US" sz="2000" dirty="0"/>
              <a:t> </a:t>
            </a:r>
            <a:r>
              <a:rPr lang="en-US" sz="2000" dirty="0" err="1"/>
              <a:t>zien</a:t>
            </a:r>
            <a:r>
              <a:rPr lang="en-US" sz="2000" dirty="0"/>
              <a:t>.</a:t>
            </a:r>
          </a:p>
          <a:p>
            <a:pPr marL="261938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61938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Presenteer</a:t>
            </a:r>
            <a:r>
              <a:rPr lang="en-US" sz="2000" dirty="0"/>
              <a:t> je </a:t>
            </a:r>
            <a:r>
              <a:rPr lang="en-US" sz="2000" dirty="0" err="1"/>
              <a:t>bevindingen</a:t>
            </a:r>
            <a:r>
              <a:rPr lang="en-US" sz="2000" dirty="0"/>
              <a:t> om 14.00 </a:t>
            </a:r>
            <a:r>
              <a:rPr lang="en-US" sz="2000" dirty="0" err="1"/>
              <a:t>uur</a:t>
            </a:r>
            <a:r>
              <a:rPr lang="en-US" sz="2000" dirty="0"/>
              <a:t>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80548D-C7AB-4BF4-9FAA-8796C9D937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67" r="18560" b="1"/>
          <a:stretch/>
        </p:blipFill>
        <p:spPr>
          <a:xfrm>
            <a:off x="6730753" y="-2"/>
            <a:ext cx="5461248" cy="5675088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7932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965BA7-8081-4021-82B8-438F82BB4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3081E-7A66-4836-A100-1126295FBC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712F5B-C8D3-4A0A-A50D-E8553DCA13B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116</Words>
  <Application>Microsoft Office PowerPoint</Application>
  <PresentationFormat>Breedbeeld</PresentationFormat>
  <Paragraphs>18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Kantoorthema</vt:lpstr>
      <vt:lpstr>2_Kantoorthema</vt:lpstr>
      <vt:lpstr>PowerPoint-presentatie</vt:lpstr>
      <vt:lpstr>Vandaag</vt:lpstr>
      <vt:lpstr>Water en Energie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en Energie</dc:title>
  <dc:creator>Stijn Weijermars</dc:creator>
  <cp:lastModifiedBy>Gerjan de Ruiter</cp:lastModifiedBy>
  <cp:revision>1</cp:revision>
  <dcterms:created xsi:type="dcterms:W3CDTF">2020-02-03T11:16:48Z</dcterms:created>
  <dcterms:modified xsi:type="dcterms:W3CDTF">2021-02-03T11:20:11Z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